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004050" cy="929005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-2070" y="4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206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528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329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171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0489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1476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499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531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676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43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032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366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658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910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403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747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A755A-3E3F-4E48-9B94-6DC3AB4A1556}" type="datetimeFigureOut">
              <a:rPr lang="es-AR" smtClean="0"/>
              <a:pPr/>
              <a:t>08/11/2017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4D892732-C452-4087-9046-D5B7DC6ACAC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733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6442933" cy="2088432"/>
          </a:xfrm>
        </p:spPr>
        <p:txBody>
          <a:bodyPr/>
          <a:lstStyle/>
          <a:p>
            <a:pPr algn="l"/>
            <a:r>
              <a:rPr lang="es-AR" sz="36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Aplicación de agroquímicos con mochila</a:t>
            </a:r>
            <a:r>
              <a:rPr lang="es-AR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br>
              <a:rPr lang="es-AR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endParaRPr lang="es-AR" b="1" dirty="0">
              <a:ln w="13462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1341" y="5894173"/>
            <a:ext cx="5696464" cy="3913940"/>
          </a:xfrm>
        </p:spPr>
        <p:txBody>
          <a:bodyPr>
            <a:noAutofit/>
          </a:bodyPr>
          <a:lstStyle/>
          <a:p>
            <a:pPr algn="ctr"/>
            <a:r>
              <a:rPr lang="es-AR" sz="2400" b="1" i="1" dirty="0" smtClean="0">
                <a:solidFill>
                  <a:schemeClr val="tx1"/>
                </a:solidFill>
              </a:rPr>
              <a:t>Martes 21 de Noviembre de 2017,</a:t>
            </a:r>
          </a:p>
          <a:p>
            <a:pPr algn="ctr"/>
            <a:r>
              <a:rPr lang="es-AR" sz="2400" b="1" i="1" dirty="0" smtClean="0">
                <a:solidFill>
                  <a:schemeClr val="tx1"/>
                </a:solidFill>
              </a:rPr>
              <a:t>8:30 horas, Centro de capacitación</a:t>
            </a:r>
          </a:p>
          <a:p>
            <a:pPr algn="ctr"/>
            <a:endParaRPr lang="es-AR" sz="2000" b="1" i="1" dirty="0" smtClean="0">
              <a:solidFill>
                <a:schemeClr val="tx1"/>
              </a:solidFill>
            </a:endParaRPr>
          </a:p>
          <a:p>
            <a:r>
              <a:rPr lang="es-AR" sz="1400" i="1" dirty="0" smtClean="0">
                <a:solidFill>
                  <a:schemeClr val="tx1"/>
                </a:solidFill>
              </a:rPr>
              <a:t>CORFO Río Colorado</a:t>
            </a:r>
          </a:p>
          <a:p>
            <a:r>
              <a:rPr lang="es-AR" sz="1400" i="1" dirty="0" smtClean="0">
                <a:solidFill>
                  <a:schemeClr val="tx1"/>
                </a:solidFill>
              </a:rPr>
              <a:t>Ruta 3 Km 794 .</a:t>
            </a:r>
          </a:p>
          <a:p>
            <a:r>
              <a:rPr lang="es-AR" sz="1400" i="1" dirty="0" smtClean="0">
                <a:solidFill>
                  <a:schemeClr val="tx1"/>
                </a:solidFill>
              </a:rPr>
              <a:t>Hilario </a:t>
            </a:r>
            <a:r>
              <a:rPr lang="es-AR" sz="1400" i="1" dirty="0" err="1" smtClean="0">
                <a:solidFill>
                  <a:schemeClr val="tx1"/>
                </a:solidFill>
              </a:rPr>
              <a:t>Ascasubi</a:t>
            </a:r>
            <a:r>
              <a:rPr lang="es-AR" sz="1400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AR" sz="1400" i="1" dirty="0" smtClean="0">
                <a:solidFill>
                  <a:schemeClr val="tx1"/>
                </a:solidFill>
              </a:rPr>
              <a:t>Informes e inscripción:</a:t>
            </a:r>
          </a:p>
          <a:p>
            <a:r>
              <a:rPr lang="es-AR" sz="1400" b="1" i="1" dirty="0" smtClean="0">
                <a:solidFill>
                  <a:schemeClr val="tx1"/>
                </a:solidFill>
              </a:rPr>
              <a:t>desarrollo@corforiocolorado.gov.ar</a:t>
            </a:r>
            <a:endParaRPr lang="es-AR" sz="1400" b="1" i="1" dirty="0">
              <a:solidFill>
                <a:schemeClr val="tx1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0335" y="1905000"/>
            <a:ext cx="5696464" cy="3947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5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2400" i="1" u="sng" dirty="0" smtClean="0">
                <a:solidFill>
                  <a:schemeClr val="tx1"/>
                </a:solidFill>
              </a:rPr>
              <a:t>TEMARIO</a:t>
            </a:r>
            <a:r>
              <a:rPr lang="es-AR" sz="2400" i="1" dirty="0" smtClean="0">
                <a:solidFill>
                  <a:schemeClr val="tx1"/>
                </a:solidFill>
              </a:rPr>
              <a:t>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AR" sz="2400" i="1" dirty="0" smtClean="0">
                <a:solidFill>
                  <a:schemeClr val="tx1"/>
                </a:solidFill>
              </a:rPr>
              <a:t>Seguridad e Higiene, uso responsable, EPP.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AR" sz="2400" i="1" dirty="0" smtClean="0">
                <a:solidFill>
                  <a:schemeClr val="tx1"/>
                </a:solidFill>
              </a:rPr>
              <a:t>Lectura e interpretación de marbetes.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AR" sz="2400" i="1" dirty="0" smtClean="0">
                <a:solidFill>
                  <a:schemeClr val="tx1"/>
                </a:solidFill>
              </a:rPr>
              <a:t>Triple lavado de envases.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AR" sz="2400" i="1" dirty="0" smtClean="0">
                <a:solidFill>
                  <a:schemeClr val="tx1"/>
                </a:solidFill>
              </a:rPr>
              <a:t>Calibración de mochilas.</a:t>
            </a:r>
          </a:p>
          <a:p>
            <a:pPr marL="171450" indent="-171450" algn="l"/>
            <a:endParaRPr lang="es-AR" sz="1800" b="1" dirty="0" smtClean="0">
              <a:solidFill>
                <a:schemeClr val="tx1"/>
              </a:solidFill>
            </a:endParaRPr>
          </a:p>
          <a:p>
            <a:pPr marL="171450" indent="-171450" algn="just"/>
            <a:r>
              <a:rPr lang="es-AR" sz="1800" dirty="0" smtClean="0">
                <a:solidFill>
                  <a:schemeClr val="tx1"/>
                </a:solidFill>
                <a:latin typeface="Comic Sans MS" pitchFamily="66" charset="0"/>
              </a:rPr>
              <a:t>Disertantes: Ing. </a:t>
            </a:r>
            <a:r>
              <a:rPr lang="es-AR" sz="1800" dirty="0" err="1" smtClean="0">
                <a:solidFill>
                  <a:schemeClr val="tx1"/>
                </a:solidFill>
                <a:latin typeface="Comic Sans MS" pitchFamily="66" charset="0"/>
              </a:rPr>
              <a:t>Agr</a:t>
            </a:r>
            <a:r>
              <a:rPr lang="es-AR" sz="1800" dirty="0" smtClean="0">
                <a:solidFill>
                  <a:schemeClr val="tx1"/>
                </a:solidFill>
                <a:latin typeface="Comic Sans MS" pitchFamily="66" charset="0"/>
              </a:rPr>
              <a:t>. Fernando </a:t>
            </a:r>
            <a:r>
              <a:rPr lang="es-AR" sz="1800" dirty="0" err="1" smtClean="0">
                <a:solidFill>
                  <a:schemeClr val="tx1"/>
                </a:solidFill>
                <a:latin typeface="Comic Sans MS" pitchFamily="66" charset="0"/>
              </a:rPr>
              <a:t>Langoni</a:t>
            </a:r>
            <a:r>
              <a:rPr lang="es-AR" sz="1800" dirty="0" smtClean="0">
                <a:solidFill>
                  <a:schemeClr val="tx1"/>
                </a:solidFill>
                <a:latin typeface="Comic Sans MS" pitchFamily="66" charset="0"/>
              </a:rPr>
              <a:t> y Ing. </a:t>
            </a:r>
            <a:r>
              <a:rPr lang="es-AR" sz="1800" dirty="0" err="1" smtClean="0">
                <a:solidFill>
                  <a:schemeClr val="tx1"/>
                </a:solidFill>
                <a:latin typeface="Comic Sans MS" pitchFamily="66" charset="0"/>
              </a:rPr>
              <a:t>Arg</a:t>
            </a:r>
            <a:r>
              <a:rPr lang="es-AR" sz="1800" dirty="0" smtClean="0">
                <a:solidFill>
                  <a:schemeClr val="tx1"/>
                </a:solidFill>
                <a:latin typeface="Comic Sans MS" pitchFamily="66" charset="0"/>
              </a:rPr>
              <a:t>. Juan C. </a:t>
            </a:r>
            <a:r>
              <a:rPr lang="es-AR" sz="1800" dirty="0" err="1" smtClean="0">
                <a:solidFill>
                  <a:schemeClr val="tx1"/>
                </a:solidFill>
                <a:latin typeface="Comic Sans MS" pitchFamily="66" charset="0"/>
              </a:rPr>
              <a:t>Sedran</a:t>
            </a:r>
            <a:r>
              <a:rPr lang="es-AR" sz="1800" dirty="0" smtClean="0">
                <a:solidFill>
                  <a:schemeClr val="tx1"/>
                </a:solidFill>
                <a:latin typeface="Comic Sans MS" pitchFamily="66" charset="0"/>
              </a:rPr>
              <a:t>. CASAFE</a:t>
            </a:r>
          </a:p>
        </p:txBody>
      </p:sp>
      <p:pic>
        <p:nvPicPr>
          <p:cNvPr id="1026" name="Picture 2" descr="Resultado de imagen para casaf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55" y="8950862"/>
            <a:ext cx="2924175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4" descr="Resultado de imagen para logo corfo rio color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032" name="Picture 8" descr="Corporación de Fomento del Valle Bonaerense del Río Color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460" y="9004891"/>
            <a:ext cx="2260059" cy="74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0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80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Faceta</vt:lpstr>
      <vt:lpstr>Aplicación de agroquímicos con mochila.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agroquímicos con mochila.</dc:title>
  <dc:creator>Alejandro Besano</dc:creator>
  <cp:lastModifiedBy>WinuE</cp:lastModifiedBy>
  <cp:revision>7</cp:revision>
  <cp:lastPrinted>2017-11-06T18:18:57Z</cp:lastPrinted>
  <dcterms:created xsi:type="dcterms:W3CDTF">2017-11-06T17:57:14Z</dcterms:created>
  <dcterms:modified xsi:type="dcterms:W3CDTF">2017-11-08T13:26:57Z</dcterms:modified>
</cp:coreProperties>
</file>